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8" r:id="rId4"/>
    <p:sldId id="263" r:id="rId5"/>
    <p:sldId id="259" r:id="rId6"/>
    <p:sldId id="260" r:id="rId7"/>
    <p:sldId id="264" r:id="rId8"/>
    <p:sldId id="265" r:id="rId9"/>
    <p:sldId id="266" r:id="rId10"/>
    <p:sldId id="267" r:id="rId11"/>
    <p:sldId id="261" r:id="rId12"/>
    <p:sldId id="262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2" autoAdjust="0"/>
    <p:restoredTop sz="94660"/>
  </p:normalViewPr>
  <p:slideViewPr>
    <p:cSldViewPr snapToGrid="0">
      <p:cViewPr varScale="1">
        <p:scale>
          <a:sx n="68" d="100"/>
          <a:sy n="68" d="100"/>
        </p:scale>
        <p:origin x="60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FF44050D-8BDF-4DC4-9633-3F8D28A9CE95}" type="datetimeFigureOut">
              <a:rPr lang="en-US" smtClean="0"/>
              <a:t>12/5/2017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C50D0EE3-058F-48CC-BEE4-FE62E83E054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0622305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4050D-8BDF-4DC4-9633-3F8D28A9CE95}" type="datetimeFigureOut">
              <a:rPr lang="en-US" smtClean="0"/>
              <a:t>12/5/2017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D0EE3-058F-48CC-BEE4-FE62E83E0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8859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4050D-8BDF-4DC4-9633-3F8D28A9CE95}" type="datetimeFigureOut">
              <a:rPr lang="en-US" smtClean="0"/>
              <a:t>12/5/2017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D0EE3-058F-48CC-BEE4-FE62E83E0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282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4050D-8BDF-4DC4-9633-3F8D28A9CE95}" type="datetimeFigureOut">
              <a:rPr lang="en-US" smtClean="0"/>
              <a:t>12/5/2017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D0EE3-058F-48CC-BEE4-FE62E83E0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7050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4050D-8BDF-4DC4-9633-3F8D28A9CE95}" type="datetimeFigureOut">
              <a:rPr lang="en-US" smtClean="0"/>
              <a:t>12/5/2017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D0EE3-058F-48CC-BEE4-FE62E83E054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098302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4050D-8BDF-4DC4-9633-3F8D28A9CE95}" type="datetimeFigureOut">
              <a:rPr lang="en-US" smtClean="0"/>
              <a:t>12/5/2017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D0EE3-058F-48CC-BEE4-FE62E83E0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0656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4050D-8BDF-4DC4-9633-3F8D28A9CE95}" type="datetimeFigureOut">
              <a:rPr lang="en-US" smtClean="0"/>
              <a:t>12/5/2017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D0EE3-058F-48CC-BEE4-FE62E83E0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1233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4050D-8BDF-4DC4-9633-3F8D28A9CE95}" type="datetimeFigureOut">
              <a:rPr lang="en-US" smtClean="0"/>
              <a:t>12/5/2017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D0EE3-058F-48CC-BEE4-FE62E83E0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91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4050D-8BDF-4DC4-9633-3F8D28A9CE95}" type="datetimeFigureOut">
              <a:rPr lang="en-US" smtClean="0"/>
              <a:t>12/5/2017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D0EE3-058F-48CC-BEE4-FE62E83E0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907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4050D-8BDF-4DC4-9633-3F8D28A9CE95}" type="datetimeFigureOut">
              <a:rPr lang="en-US" smtClean="0"/>
              <a:t>12/5/2017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D0EE3-058F-48CC-BEE4-FE62E83E0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9866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  <a:solidFill>
            <a:schemeClr val="accent1"/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4050D-8BDF-4DC4-9633-3F8D28A9CE95}" type="datetimeFigureOut">
              <a:rPr lang="en-US" smtClean="0"/>
              <a:t>12/5/2017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D0EE3-058F-48CC-BEE4-FE62E83E0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256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FF44050D-8BDF-4DC4-9633-3F8D28A9CE95}" type="datetimeFigureOut">
              <a:rPr lang="en-US" smtClean="0"/>
              <a:t>12/5/2017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C50D0EE3-058F-48CC-BEE4-FE62E83E0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345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58129" y="815926"/>
            <a:ext cx="9819249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0" b="1" dirty="0" smtClean="0">
                <a:latin typeface="Century Gothic" panose="020B0502020202020204" pitchFamily="34" charset="0"/>
              </a:rPr>
              <a:t>Pictures without Words!</a:t>
            </a:r>
            <a:endParaRPr lang="en-US" sz="120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90516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296357" cy="6885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2413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74" y="534572"/>
            <a:ext cx="9608234" cy="6331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52345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282289" cy="6852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0636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6" y="0"/>
            <a:ext cx="121888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1133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66" y="41500"/>
            <a:ext cx="10880188" cy="681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1755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28228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5431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0"/>
            <a:ext cx="103022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6892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467" y="211015"/>
            <a:ext cx="10365765" cy="6646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88208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4289" y="422031"/>
            <a:ext cx="6762087" cy="6511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76430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128228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290164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13104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81704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iew">
  <a:themeElements>
    <a:clrScheme name="View">
      <a:dk1>
        <a:srgbClr val="000000"/>
      </a:dk1>
      <a:lt1>
        <a:srgbClr val="FFFFFF"/>
      </a:lt1>
      <a:dk2>
        <a:srgbClr val="46464A"/>
      </a:dk2>
      <a:lt2>
        <a:srgbClr val="D6D3CC"/>
      </a:lt2>
      <a:accent1>
        <a:srgbClr val="6F6F74"/>
      </a:accent1>
      <a:accent2>
        <a:srgbClr val="92A9B9"/>
      </a:accent2>
      <a:accent3>
        <a:srgbClr val="A7B789"/>
      </a:accent3>
      <a:accent4>
        <a:srgbClr val="B9A489"/>
      </a:accent4>
      <a:accent5>
        <a:srgbClr val="8D6374"/>
      </a:accent5>
      <a:accent6>
        <a:srgbClr val="9B7362"/>
      </a:accent6>
      <a:hlink>
        <a:srgbClr val="67AABF"/>
      </a:hlink>
      <a:folHlink>
        <a:srgbClr val="ABAFA5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TM03457515[[fn=View]]</Template>
  <TotalTime>40</TotalTime>
  <Words>4</Words>
  <Application>Microsoft Office PowerPoint</Application>
  <PresentationFormat>Widescreen</PresentationFormat>
  <Paragraphs>1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Century Gothic</vt:lpstr>
      <vt:lpstr>Century Schoolbook</vt:lpstr>
      <vt:lpstr>Wingdings 2</vt:lpstr>
      <vt:lpstr>View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Regina Public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Meaghen Dacosta</dc:creator>
  <cp:lastModifiedBy>Meaghen Dacosta</cp:lastModifiedBy>
  <cp:revision>4</cp:revision>
  <dcterms:created xsi:type="dcterms:W3CDTF">2017-12-05T15:54:02Z</dcterms:created>
  <dcterms:modified xsi:type="dcterms:W3CDTF">2017-12-05T16:34:15Z</dcterms:modified>
</cp:coreProperties>
</file>